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A16CF-9BDB-4D0E-AAFC-93F38A671D3E}" type="doc">
      <dgm:prSet loTypeId="urn:microsoft.com/office/officeart/2005/8/layout/orgChart1" loCatId="hierarchy" qsTypeId="urn:microsoft.com/office/officeart/2005/8/quickstyle/3d9" qsCatId="3D" csTypeId="urn:microsoft.com/office/officeart/2005/8/colors/accent1_2" csCatId="accent1" phldr="1"/>
      <dgm:spPr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US"/>
        </a:p>
      </dgm:t>
    </dgm:pt>
    <dgm:pt modelId="{AE84BF1F-8C11-4A67-B9B8-DD44464D1E34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Me!</a:t>
          </a:r>
          <a:endParaRPr lang="en-US" dirty="0">
            <a:latin typeface="Magneto" pitchFamily="82" charset="0"/>
          </a:endParaRPr>
        </a:p>
      </dgm:t>
    </dgm:pt>
    <dgm:pt modelId="{44B44856-5631-405B-A975-039622AE5F4B}" type="parTrans" cxnId="{4E0A6E40-DF48-4E37-A799-395E05F64E76}">
      <dgm:prSet/>
      <dgm:spPr/>
      <dgm:t>
        <a:bodyPr/>
        <a:lstStyle/>
        <a:p>
          <a:endParaRPr lang="en-US"/>
        </a:p>
      </dgm:t>
    </dgm:pt>
    <dgm:pt modelId="{5855486E-1AD8-4A6E-A197-FFC2831F604C}" type="sibTrans" cxnId="{4E0A6E40-DF48-4E37-A799-395E05F64E76}">
      <dgm:prSet/>
      <dgm:spPr/>
      <dgm:t>
        <a:bodyPr/>
        <a:lstStyle/>
        <a:p>
          <a:endParaRPr lang="en-US"/>
        </a:p>
      </dgm:t>
    </dgm:pt>
    <dgm:pt modelId="{5846EF57-9E42-47F9-BA53-A1566A8CB8D8}" type="asst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ysClr val="windowText" lastClr="000000"/>
              </a:solidFill>
              <a:latin typeface="Magneto" pitchFamily="82" charset="0"/>
            </a:rPr>
            <a:t>Samuel</a:t>
          </a:r>
          <a:endParaRPr lang="en-US" dirty="0">
            <a:solidFill>
              <a:sysClr val="windowText" lastClr="000000"/>
            </a:solidFill>
            <a:latin typeface="Magneto" pitchFamily="82" charset="0"/>
          </a:endParaRPr>
        </a:p>
      </dgm:t>
    </dgm:pt>
    <dgm:pt modelId="{10E62DA3-765B-4104-A262-3E87FA0F8101}" type="parTrans" cxnId="{7CE082F4-0EC4-4B13-8E5D-82593991A794}">
      <dgm:prSet/>
      <dgm:spPr/>
      <dgm:t>
        <a:bodyPr/>
        <a:lstStyle/>
        <a:p>
          <a:endParaRPr lang="en-US"/>
        </a:p>
      </dgm:t>
    </dgm:pt>
    <dgm:pt modelId="{00499851-6C5C-4F7E-82EC-894CE368A9A8}" type="sibTrans" cxnId="{7CE082F4-0EC4-4B13-8E5D-82593991A794}">
      <dgm:prSet/>
      <dgm:spPr/>
      <dgm:t>
        <a:bodyPr/>
        <a:lstStyle/>
        <a:p>
          <a:endParaRPr lang="en-US"/>
        </a:p>
      </dgm:t>
    </dgm:pt>
    <dgm:pt modelId="{8BAB323E-5FA4-4DAE-B1EE-69EB022C2C1B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Dad(Bill)</a:t>
          </a:r>
          <a:endParaRPr lang="en-US" dirty="0">
            <a:latin typeface="Magneto" pitchFamily="82" charset="0"/>
          </a:endParaRPr>
        </a:p>
      </dgm:t>
    </dgm:pt>
    <dgm:pt modelId="{755DD70B-EFC8-4E83-9879-4E767BF5309F}" type="parTrans" cxnId="{607BDF3A-82E4-4012-BF43-73FCCBFD5637}">
      <dgm:prSet/>
      <dgm:spPr/>
      <dgm:t>
        <a:bodyPr/>
        <a:lstStyle/>
        <a:p>
          <a:endParaRPr lang="en-US"/>
        </a:p>
      </dgm:t>
    </dgm:pt>
    <dgm:pt modelId="{E1DD84EE-44A0-4977-AB17-832F6EE3DCE6}" type="sibTrans" cxnId="{607BDF3A-82E4-4012-BF43-73FCCBFD5637}">
      <dgm:prSet/>
      <dgm:spPr/>
      <dgm:t>
        <a:bodyPr/>
        <a:lstStyle/>
        <a:p>
          <a:endParaRPr lang="en-US"/>
        </a:p>
      </dgm:t>
    </dgm:pt>
    <dgm:pt modelId="{52F104E1-E22E-4765-9A63-1DD6400B3C79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Mom(Kim)</a:t>
          </a:r>
          <a:endParaRPr lang="en-US" dirty="0">
            <a:latin typeface="Magneto" pitchFamily="82" charset="0"/>
          </a:endParaRPr>
        </a:p>
      </dgm:t>
    </dgm:pt>
    <dgm:pt modelId="{1C368D64-D587-43B4-9AAE-423333E42CD6}" type="parTrans" cxnId="{FE39E6F4-6980-4980-B4C4-ED6B5D3846E0}">
      <dgm:prSet/>
      <dgm:spPr/>
      <dgm:t>
        <a:bodyPr/>
        <a:lstStyle/>
        <a:p>
          <a:endParaRPr lang="en-US"/>
        </a:p>
      </dgm:t>
    </dgm:pt>
    <dgm:pt modelId="{5B82A124-E182-460D-925E-C7EC396C9745}" type="sibTrans" cxnId="{FE39E6F4-6980-4980-B4C4-ED6B5D3846E0}">
      <dgm:prSet/>
      <dgm:spPr/>
      <dgm:t>
        <a:bodyPr/>
        <a:lstStyle/>
        <a:p>
          <a:endParaRPr lang="en-US"/>
        </a:p>
      </dgm:t>
    </dgm:pt>
    <dgm:pt modelId="{0707D52C-E982-42D5-88CA-4F91172EA782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>
              <a:latin typeface="Magneto" pitchFamily="82" charset="0"/>
            </a:rPr>
            <a:t>Jack and Jay(Twins)</a:t>
          </a:r>
          <a:endParaRPr lang="en-US" dirty="0">
            <a:latin typeface="Magneto" pitchFamily="82" charset="0"/>
          </a:endParaRPr>
        </a:p>
      </dgm:t>
    </dgm:pt>
    <dgm:pt modelId="{8FEB48D4-2061-4848-8322-21C3DD7DC63C}" type="parTrans" cxnId="{5AB060EC-4AD3-492E-ABA4-A48E7CB1CA71}">
      <dgm:prSet/>
      <dgm:spPr/>
      <dgm:t>
        <a:bodyPr/>
        <a:lstStyle/>
        <a:p>
          <a:endParaRPr lang="en-US"/>
        </a:p>
      </dgm:t>
    </dgm:pt>
    <dgm:pt modelId="{EE4E2F6C-0D57-414E-8AAA-C02CE0B7E9BF}" type="sibTrans" cxnId="{5AB060EC-4AD3-492E-ABA4-A48E7CB1CA71}">
      <dgm:prSet/>
      <dgm:spPr/>
      <dgm:t>
        <a:bodyPr/>
        <a:lstStyle/>
        <a:p>
          <a:endParaRPr lang="en-US"/>
        </a:p>
      </dgm:t>
    </dgm:pt>
    <dgm:pt modelId="{24F17863-C0B9-4DA6-816F-949DB8322213}" type="pres">
      <dgm:prSet presAssocID="{1B8A16CF-9BDB-4D0E-AAFC-93F38A671D3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0D40F6-386E-45C6-B337-903256553D98}" type="pres">
      <dgm:prSet presAssocID="{AE84BF1F-8C11-4A67-B9B8-DD44464D1E34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41A772DF-1C93-478D-8935-C864FAA0BEA0}" type="pres">
      <dgm:prSet presAssocID="{AE84BF1F-8C11-4A67-B9B8-DD44464D1E34}" presName="rootComposite1" presStyleCnt="0"/>
      <dgm:spPr/>
      <dgm:t>
        <a:bodyPr/>
        <a:lstStyle/>
        <a:p>
          <a:endParaRPr lang="en-US"/>
        </a:p>
      </dgm:t>
    </dgm:pt>
    <dgm:pt modelId="{6413C264-B034-466A-8FAE-6E92D6C53050}" type="pres">
      <dgm:prSet presAssocID="{AE84BF1F-8C11-4A67-B9B8-DD44464D1E3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E4491CA-A645-4C66-B961-5EA0680B1A0E}" type="pres">
      <dgm:prSet presAssocID="{AE84BF1F-8C11-4A67-B9B8-DD44464D1E3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8247ADB-0686-45E9-A6A3-3BCBCEA0F754}" type="pres">
      <dgm:prSet presAssocID="{AE84BF1F-8C11-4A67-B9B8-DD44464D1E34}" presName="hierChild2" presStyleCnt="0"/>
      <dgm:spPr/>
      <dgm:t>
        <a:bodyPr/>
        <a:lstStyle/>
        <a:p>
          <a:endParaRPr lang="en-US"/>
        </a:p>
      </dgm:t>
    </dgm:pt>
    <dgm:pt modelId="{70095A1A-0381-4A39-97D1-3027A891A842}" type="pres">
      <dgm:prSet presAssocID="{755DD70B-EFC8-4E83-9879-4E767BF5309F}" presName="Name37" presStyleLbl="parChTrans1D2" presStyleIdx="0" presStyleCnt="4"/>
      <dgm:spPr/>
      <dgm:t>
        <a:bodyPr/>
        <a:lstStyle/>
        <a:p>
          <a:endParaRPr lang="en-US"/>
        </a:p>
      </dgm:t>
    </dgm:pt>
    <dgm:pt modelId="{62EF9CB6-582F-4589-AB1F-6EFE0EF2227E}" type="pres">
      <dgm:prSet presAssocID="{8BAB323E-5FA4-4DAE-B1EE-69EB022C2C1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2036F4-1657-40EF-B38C-48159642493E}" type="pres">
      <dgm:prSet presAssocID="{8BAB323E-5FA4-4DAE-B1EE-69EB022C2C1B}" presName="rootComposite" presStyleCnt="0"/>
      <dgm:spPr/>
      <dgm:t>
        <a:bodyPr/>
        <a:lstStyle/>
        <a:p>
          <a:endParaRPr lang="en-US"/>
        </a:p>
      </dgm:t>
    </dgm:pt>
    <dgm:pt modelId="{315F94A5-BA27-4667-9A3B-D3AE77E13907}" type="pres">
      <dgm:prSet presAssocID="{8BAB323E-5FA4-4DAE-B1EE-69EB022C2C1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44952B-8AC8-4F8A-AEF4-3B61272FB0E8}" type="pres">
      <dgm:prSet presAssocID="{8BAB323E-5FA4-4DAE-B1EE-69EB022C2C1B}" presName="rootConnector" presStyleLbl="node2" presStyleIdx="0" presStyleCnt="3"/>
      <dgm:spPr/>
      <dgm:t>
        <a:bodyPr/>
        <a:lstStyle/>
        <a:p>
          <a:endParaRPr lang="en-US"/>
        </a:p>
      </dgm:t>
    </dgm:pt>
    <dgm:pt modelId="{B9C51DED-EE55-4CD1-8B55-E8C9B37524F0}" type="pres">
      <dgm:prSet presAssocID="{8BAB323E-5FA4-4DAE-B1EE-69EB022C2C1B}" presName="hierChild4" presStyleCnt="0"/>
      <dgm:spPr/>
      <dgm:t>
        <a:bodyPr/>
        <a:lstStyle/>
        <a:p>
          <a:endParaRPr lang="en-US"/>
        </a:p>
      </dgm:t>
    </dgm:pt>
    <dgm:pt modelId="{38B6F097-2B55-459C-A99C-2E7D7A1327E2}" type="pres">
      <dgm:prSet presAssocID="{8BAB323E-5FA4-4DAE-B1EE-69EB022C2C1B}" presName="hierChild5" presStyleCnt="0"/>
      <dgm:spPr/>
      <dgm:t>
        <a:bodyPr/>
        <a:lstStyle/>
        <a:p>
          <a:endParaRPr lang="en-US"/>
        </a:p>
      </dgm:t>
    </dgm:pt>
    <dgm:pt modelId="{A1060165-EFF2-4CE3-937C-1E2C2406628E}" type="pres">
      <dgm:prSet presAssocID="{1C368D64-D587-43B4-9AAE-423333E42CD6}" presName="Name37" presStyleLbl="parChTrans1D2" presStyleIdx="1" presStyleCnt="4"/>
      <dgm:spPr/>
      <dgm:t>
        <a:bodyPr/>
        <a:lstStyle/>
        <a:p>
          <a:endParaRPr lang="en-US"/>
        </a:p>
      </dgm:t>
    </dgm:pt>
    <dgm:pt modelId="{40A5B230-C592-45B4-B48E-8F13CD968554}" type="pres">
      <dgm:prSet presAssocID="{52F104E1-E22E-4765-9A63-1DD6400B3C7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5B3E1B0-4177-4357-BE9A-CB6F9227505A}" type="pres">
      <dgm:prSet presAssocID="{52F104E1-E22E-4765-9A63-1DD6400B3C79}" presName="rootComposite" presStyleCnt="0"/>
      <dgm:spPr/>
      <dgm:t>
        <a:bodyPr/>
        <a:lstStyle/>
        <a:p>
          <a:endParaRPr lang="en-US"/>
        </a:p>
      </dgm:t>
    </dgm:pt>
    <dgm:pt modelId="{457348FA-4FB0-406F-939E-4BD973D2A5AF}" type="pres">
      <dgm:prSet presAssocID="{52F104E1-E22E-4765-9A63-1DD6400B3C79}" presName="rootText" presStyleLbl="node2" presStyleIdx="1" presStyleCnt="3" custLinFactX="1754" custLinFactNeighborX="100000" custLinFactNeighborY="-59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D79C80-F45E-45CB-8CFB-D6EC247EED4E}" type="pres">
      <dgm:prSet presAssocID="{52F104E1-E22E-4765-9A63-1DD6400B3C79}" presName="rootConnector" presStyleLbl="node2" presStyleIdx="1" presStyleCnt="3"/>
      <dgm:spPr/>
      <dgm:t>
        <a:bodyPr/>
        <a:lstStyle/>
        <a:p>
          <a:endParaRPr lang="en-US"/>
        </a:p>
      </dgm:t>
    </dgm:pt>
    <dgm:pt modelId="{EF3C4CDD-88F6-420A-8FE6-EAFDE837B35C}" type="pres">
      <dgm:prSet presAssocID="{52F104E1-E22E-4765-9A63-1DD6400B3C79}" presName="hierChild4" presStyleCnt="0"/>
      <dgm:spPr/>
      <dgm:t>
        <a:bodyPr/>
        <a:lstStyle/>
        <a:p>
          <a:endParaRPr lang="en-US"/>
        </a:p>
      </dgm:t>
    </dgm:pt>
    <dgm:pt modelId="{81A32642-FF7C-47D6-8B89-0A3C40345CCF}" type="pres">
      <dgm:prSet presAssocID="{52F104E1-E22E-4765-9A63-1DD6400B3C79}" presName="hierChild5" presStyleCnt="0"/>
      <dgm:spPr/>
      <dgm:t>
        <a:bodyPr/>
        <a:lstStyle/>
        <a:p>
          <a:endParaRPr lang="en-US"/>
        </a:p>
      </dgm:t>
    </dgm:pt>
    <dgm:pt modelId="{52EA3F1C-7350-452E-94BC-10D45CAB0514}" type="pres">
      <dgm:prSet presAssocID="{8FEB48D4-2061-4848-8322-21C3DD7DC63C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CB7817A-F2C5-474F-837F-AB1566EAC5CE}" type="pres">
      <dgm:prSet presAssocID="{0707D52C-E982-42D5-88CA-4F91172EA7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851174-F814-4041-8FDA-698912272771}" type="pres">
      <dgm:prSet presAssocID="{0707D52C-E982-42D5-88CA-4F91172EA782}" presName="rootComposite" presStyleCnt="0"/>
      <dgm:spPr/>
      <dgm:t>
        <a:bodyPr/>
        <a:lstStyle/>
        <a:p>
          <a:endParaRPr lang="en-US"/>
        </a:p>
      </dgm:t>
    </dgm:pt>
    <dgm:pt modelId="{37816468-674D-4D45-BDF5-5A6C820B8C8E}" type="pres">
      <dgm:prSet presAssocID="{0707D52C-E982-42D5-88CA-4F91172EA782}" presName="rootText" presStyleLbl="node2" presStyleIdx="2" presStyleCnt="3" custLinFactY="-100000" custLinFactNeighborX="9866" custLinFactNeighborY="-1453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933FFB-D9A7-4DEA-B5AA-6769A092C133}" type="pres">
      <dgm:prSet presAssocID="{0707D52C-E982-42D5-88CA-4F91172EA782}" presName="rootConnector" presStyleLbl="node2" presStyleIdx="2" presStyleCnt="3"/>
      <dgm:spPr/>
      <dgm:t>
        <a:bodyPr/>
        <a:lstStyle/>
        <a:p>
          <a:endParaRPr lang="en-US"/>
        </a:p>
      </dgm:t>
    </dgm:pt>
    <dgm:pt modelId="{86377AF8-D1AC-426D-8BEE-2F7B89BC3C87}" type="pres">
      <dgm:prSet presAssocID="{0707D52C-E982-42D5-88CA-4F91172EA782}" presName="hierChild4" presStyleCnt="0"/>
      <dgm:spPr/>
      <dgm:t>
        <a:bodyPr/>
        <a:lstStyle/>
        <a:p>
          <a:endParaRPr lang="en-US"/>
        </a:p>
      </dgm:t>
    </dgm:pt>
    <dgm:pt modelId="{D8C8551B-F1EF-4E1B-A869-19824E3DEADC}" type="pres">
      <dgm:prSet presAssocID="{0707D52C-E982-42D5-88CA-4F91172EA782}" presName="hierChild5" presStyleCnt="0"/>
      <dgm:spPr/>
      <dgm:t>
        <a:bodyPr/>
        <a:lstStyle/>
        <a:p>
          <a:endParaRPr lang="en-US"/>
        </a:p>
      </dgm:t>
    </dgm:pt>
    <dgm:pt modelId="{3F6175E1-CEE7-4EB1-85B4-E56F15827487}" type="pres">
      <dgm:prSet presAssocID="{AE84BF1F-8C11-4A67-B9B8-DD44464D1E34}" presName="hierChild3" presStyleCnt="0"/>
      <dgm:spPr/>
      <dgm:t>
        <a:bodyPr/>
        <a:lstStyle/>
        <a:p>
          <a:endParaRPr lang="en-US"/>
        </a:p>
      </dgm:t>
    </dgm:pt>
    <dgm:pt modelId="{29663A7D-9B38-4637-B9D0-6EC13A9A9509}" type="pres">
      <dgm:prSet presAssocID="{10E62DA3-765B-4104-A262-3E87FA0F8101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D4CCA857-6848-4230-AAFE-8D12DB8ACF9C}" type="pres">
      <dgm:prSet presAssocID="{5846EF57-9E42-47F9-BA53-A1566A8CB8D8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5C29BC3-60A9-4FF1-B25F-213044C0EEF1}" type="pres">
      <dgm:prSet presAssocID="{5846EF57-9E42-47F9-BA53-A1566A8CB8D8}" presName="rootComposite3" presStyleCnt="0"/>
      <dgm:spPr/>
      <dgm:t>
        <a:bodyPr/>
        <a:lstStyle/>
        <a:p>
          <a:endParaRPr lang="en-US"/>
        </a:p>
      </dgm:t>
    </dgm:pt>
    <dgm:pt modelId="{D60A78FE-8BA6-48A6-AC87-7E0C753E1F0D}" type="pres">
      <dgm:prSet presAssocID="{5846EF57-9E42-47F9-BA53-A1566A8CB8D8}" presName="rootText3" presStyleLbl="asst1" presStyleIdx="0" presStyleCnt="1" custLinFactY="-29184" custLinFactNeighborX="-54466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E0DDD5C-3D2B-45C0-963B-81478FCC8AF3}" type="pres">
      <dgm:prSet presAssocID="{5846EF57-9E42-47F9-BA53-A1566A8CB8D8}" presName="rootConnector3" presStyleLbl="asst1" presStyleIdx="0" presStyleCnt="1"/>
      <dgm:spPr/>
      <dgm:t>
        <a:bodyPr/>
        <a:lstStyle/>
        <a:p>
          <a:endParaRPr lang="en-US"/>
        </a:p>
      </dgm:t>
    </dgm:pt>
    <dgm:pt modelId="{5D2AA549-5620-4583-9810-5BBB939347E2}" type="pres">
      <dgm:prSet presAssocID="{5846EF57-9E42-47F9-BA53-A1566A8CB8D8}" presName="hierChild6" presStyleCnt="0"/>
      <dgm:spPr/>
      <dgm:t>
        <a:bodyPr/>
        <a:lstStyle/>
        <a:p>
          <a:endParaRPr lang="en-US"/>
        </a:p>
      </dgm:t>
    </dgm:pt>
    <dgm:pt modelId="{024F8401-7526-4247-A348-C8B3DAEE41DB}" type="pres">
      <dgm:prSet presAssocID="{5846EF57-9E42-47F9-BA53-A1566A8CB8D8}" presName="hierChild7" presStyleCnt="0"/>
      <dgm:spPr/>
      <dgm:t>
        <a:bodyPr/>
        <a:lstStyle/>
        <a:p>
          <a:endParaRPr lang="en-US"/>
        </a:p>
      </dgm:t>
    </dgm:pt>
  </dgm:ptLst>
  <dgm:cxnLst>
    <dgm:cxn modelId="{FA0B6487-CF46-40E2-B499-D5AABC310139}" type="presOf" srcId="{0707D52C-E982-42D5-88CA-4F91172EA782}" destId="{8E933FFB-D9A7-4DEA-B5AA-6769A092C133}" srcOrd="1" destOrd="0" presId="urn:microsoft.com/office/officeart/2005/8/layout/orgChart1"/>
    <dgm:cxn modelId="{8F5EC41F-6052-445A-8621-8FBE39388293}" type="presOf" srcId="{1B8A16CF-9BDB-4D0E-AAFC-93F38A671D3E}" destId="{24F17863-C0B9-4DA6-816F-949DB8322213}" srcOrd="0" destOrd="0" presId="urn:microsoft.com/office/officeart/2005/8/layout/orgChart1"/>
    <dgm:cxn modelId="{5AB060EC-4AD3-492E-ABA4-A48E7CB1CA71}" srcId="{AE84BF1F-8C11-4A67-B9B8-DD44464D1E34}" destId="{0707D52C-E982-42D5-88CA-4F91172EA782}" srcOrd="3" destOrd="0" parTransId="{8FEB48D4-2061-4848-8322-21C3DD7DC63C}" sibTransId="{EE4E2F6C-0D57-414E-8AAA-C02CE0B7E9BF}"/>
    <dgm:cxn modelId="{18F5ED5D-5B70-464B-8E2B-8FF0CE059B15}" type="presOf" srcId="{AE84BF1F-8C11-4A67-B9B8-DD44464D1E34}" destId="{DE4491CA-A645-4C66-B961-5EA0680B1A0E}" srcOrd="1" destOrd="0" presId="urn:microsoft.com/office/officeart/2005/8/layout/orgChart1"/>
    <dgm:cxn modelId="{FE39E6F4-6980-4980-B4C4-ED6B5D3846E0}" srcId="{AE84BF1F-8C11-4A67-B9B8-DD44464D1E34}" destId="{52F104E1-E22E-4765-9A63-1DD6400B3C79}" srcOrd="2" destOrd="0" parTransId="{1C368D64-D587-43B4-9AAE-423333E42CD6}" sibTransId="{5B82A124-E182-460D-925E-C7EC396C9745}"/>
    <dgm:cxn modelId="{EA297708-8816-4CDC-9E81-1EECA1820547}" type="presOf" srcId="{8FEB48D4-2061-4848-8322-21C3DD7DC63C}" destId="{52EA3F1C-7350-452E-94BC-10D45CAB0514}" srcOrd="0" destOrd="0" presId="urn:microsoft.com/office/officeart/2005/8/layout/orgChart1"/>
    <dgm:cxn modelId="{435DB016-75FE-4A13-80AE-75F2F5160B60}" type="presOf" srcId="{52F104E1-E22E-4765-9A63-1DD6400B3C79}" destId="{457348FA-4FB0-406F-939E-4BD973D2A5AF}" srcOrd="0" destOrd="0" presId="urn:microsoft.com/office/officeart/2005/8/layout/orgChart1"/>
    <dgm:cxn modelId="{883E1843-9095-46AB-8A1A-A34331132B77}" type="presOf" srcId="{AE84BF1F-8C11-4A67-B9B8-DD44464D1E34}" destId="{6413C264-B034-466A-8FAE-6E92D6C53050}" srcOrd="0" destOrd="0" presId="urn:microsoft.com/office/officeart/2005/8/layout/orgChart1"/>
    <dgm:cxn modelId="{37FED608-4604-4C17-B4B0-CD53B81CDF90}" type="presOf" srcId="{0707D52C-E982-42D5-88CA-4F91172EA782}" destId="{37816468-674D-4D45-BDF5-5A6C820B8C8E}" srcOrd="0" destOrd="0" presId="urn:microsoft.com/office/officeart/2005/8/layout/orgChart1"/>
    <dgm:cxn modelId="{FD5F12F1-4B3D-40F0-8645-FD5831614778}" type="presOf" srcId="{10E62DA3-765B-4104-A262-3E87FA0F8101}" destId="{29663A7D-9B38-4637-B9D0-6EC13A9A9509}" srcOrd="0" destOrd="0" presId="urn:microsoft.com/office/officeart/2005/8/layout/orgChart1"/>
    <dgm:cxn modelId="{D6D59DF6-B4C1-48F9-A7C4-586DFFAFE561}" type="presOf" srcId="{5846EF57-9E42-47F9-BA53-A1566A8CB8D8}" destId="{6E0DDD5C-3D2B-45C0-963B-81478FCC8AF3}" srcOrd="1" destOrd="0" presId="urn:microsoft.com/office/officeart/2005/8/layout/orgChart1"/>
    <dgm:cxn modelId="{7CE082F4-0EC4-4B13-8E5D-82593991A794}" srcId="{AE84BF1F-8C11-4A67-B9B8-DD44464D1E34}" destId="{5846EF57-9E42-47F9-BA53-A1566A8CB8D8}" srcOrd="0" destOrd="0" parTransId="{10E62DA3-765B-4104-A262-3E87FA0F8101}" sibTransId="{00499851-6C5C-4F7E-82EC-894CE368A9A8}"/>
    <dgm:cxn modelId="{607BDF3A-82E4-4012-BF43-73FCCBFD5637}" srcId="{AE84BF1F-8C11-4A67-B9B8-DD44464D1E34}" destId="{8BAB323E-5FA4-4DAE-B1EE-69EB022C2C1B}" srcOrd="1" destOrd="0" parTransId="{755DD70B-EFC8-4E83-9879-4E767BF5309F}" sibTransId="{E1DD84EE-44A0-4977-AB17-832F6EE3DCE6}"/>
    <dgm:cxn modelId="{4E0A6E40-DF48-4E37-A799-395E05F64E76}" srcId="{1B8A16CF-9BDB-4D0E-AAFC-93F38A671D3E}" destId="{AE84BF1F-8C11-4A67-B9B8-DD44464D1E34}" srcOrd="0" destOrd="0" parTransId="{44B44856-5631-405B-A975-039622AE5F4B}" sibTransId="{5855486E-1AD8-4A6E-A197-FFC2831F604C}"/>
    <dgm:cxn modelId="{04587530-6759-4192-9ECE-EB444B3E81F4}" type="presOf" srcId="{8BAB323E-5FA4-4DAE-B1EE-69EB022C2C1B}" destId="{CF44952B-8AC8-4F8A-AEF4-3B61272FB0E8}" srcOrd="1" destOrd="0" presId="urn:microsoft.com/office/officeart/2005/8/layout/orgChart1"/>
    <dgm:cxn modelId="{BC55CD0D-6627-4913-B6F7-554593C2B200}" type="presOf" srcId="{755DD70B-EFC8-4E83-9879-4E767BF5309F}" destId="{70095A1A-0381-4A39-97D1-3027A891A842}" srcOrd="0" destOrd="0" presId="urn:microsoft.com/office/officeart/2005/8/layout/orgChart1"/>
    <dgm:cxn modelId="{D5D03C9F-E740-4D32-B82F-9EB8038162B9}" type="presOf" srcId="{8BAB323E-5FA4-4DAE-B1EE-69EB022C2C1B}" destId="{315F94A5-BA27-4667-9A3B-D3AE77E13907}" srcOrd="0" destOrd="0" presId="urn:microsoft.com/office/officeart/2005/8/layout/orgChart1"/>
    <dgm:cxn modelId="{ED311353-08D2-437F-A0EC-E4AF6E42932A}" type="presOf" srcId="{52F104E1-E22E-4765-9A63-1DD6400B3C79}" destId="{B4D79C80-F45E-45CB-8CFB-D6EC247EED4E}" srcOrd="1" destOrd="0" presId="urn:microsoft.com/office/officeart/2005/8/layout/orgChart1"/>
    <dgm:cxn modelId="{F725A8CB-987F-449D-B806-256636F3E172}" type="presOf" srcId="{1C368D64-D587-43B4-9AAE-423333E42CD6}" destId="{A1060165-EFF2-4CE3-937C-1E2C2406628E}" srcOrd="0" destOrd="0" presId="urn:microsoft.com/office/officeart/2005/8/layout/orgChart1"/>
    <dgm:cxn modelId="{A8E670A9-2182-4954-AF6E-3F092420B68B}" type="presOf" srcId="{5846EF57-9E42-47F9-BA53-A1566A8CB8D8}" destId="{D60A78FE-8BA6-48A6-AC87-7E0C753E1F0D}" srcOrd="0" destOrd="0" presId="urn:microsoft.com/office/officeart/2005/8/layout/orgChart1"/>
    <dgm:cxn modelId="{05130935-C585-43A1-AEFE-F3BC66E33D96}" type="presParOf" srcId="{24F17863-C0B9-4DA6-816F-949DB8322213}" destId="{730D40F6-386E-45C6-B337-903256553D98}" srcOrd="0" destOrd="0" presId="urn:microsoft.com/office/officeart/2005/8/layout/orgChart1"/>
    <dgm:cxn modelId="{37C1CFEF-3892-4401-B3C4-43FA2C06490B}" type="presParOf" srcId="{730D40F6-386E-45C6-B337-903256553D98}" destId="{41A772DF-1C93-478D-8935-C864FAA0BEA0}" srcOrd="0" destOrd="0" presId="urn:microsoft.com/office/officeart/2005/8/layout/orgChart1"/>
    <dgm:cxn modelId="{000FB1A1-DDAA-481F-8E6F-B639619A36CA}" type="presParOf" srcId="{41A772DF-1C93-478D-8935-C864FAA0BEA0}" destId="{6413C264-B034-466A-8FAE-6E92D6C53050}" srcOrd="0" destOrd="0" presId="urn:microsoft.com/office/officeart/2005/8/layout/orgChart1"/>
    <dgm:cxn modelId="{5F5D4C0F-5D06-48BD-A242-246DC187BE23}" type="presParOf" srcId="{41A772DF-1C93-478D-8935-C864FAA0BEA0}" destId="{DE4491CA-A645-4C66-B961-5EA0680B1A0E}" srcOrd="1" destOrd="0" presId="urn:microsoft.com/office/officeart/2005/8/layout/orgChart1"/>
    <dgm:cxn modelId="{C2F4F43B-340B-4314-84B6-F5660585A9CA}" type="presParOf" srcId="{730D40F6-386E-45C6-B337-903256553D98}" destId="{18247ADB-0686-45E9-A6A3-3BCBCEA0F754}" srcOrd="1" destOrd="0" presId="urn:microsoft.com/office/officeart/2005/8/layout/orgChart1"/>
    <dgm:cxn modelId="{B31A2601-18E8-4B23-BAA8-5D994F8D9B77}" type="presParOf" srcId="{18247ADB-0686-45E9-A6A3-3BCBCEA0F754}" destId="{70095A1A-0381-4A39-97D1-3027A891A842}" srcOrd="0" destOrd="0" presId="urn:microsoft.com/office/officeart/2005/8/layout/orgChart1"/>
    <dgm:cxn modelId="{B29D8C88-9C4D-4866-B31E-F2F1E67C901E}" type="presParOf" srcId="{18247ADB-0686-45E9-A6A3-3BCBCEA0F754}" destId="{62EF9CB6-582F-4589-AB1F-6EFE0EF2227E}" srcOrd="1" destOrd="0" presId="urn:microsoft.com/office/officeart/2005/8/layout/orgChart1"/>
    <dgm:cxn modelId="{82AA21CF-DC2E-45E4-A3D2-64CFA7B0E570}" type="presParOf" srcId="{62EF9CB6-582F-4589-AB1F-6EFE0EF2227E}" destId="{F32036F4-1657-40EF-B38C-48159642493E}" srcOrd="0" destOrd="0" presId="urn:microsoft.com/office/officeart/2005/8/layout/orgChart1"/>
    <dgm:cxn modelId="{B0938D69-19CF-43C7-9218-840C6783DB3C}" type="presParOf" srcId="{F32036F4-1657-40EF-B38C-48159642493E}" destId="{315F94A5-BA27-4667-9A3B-D3AE77E13907}" srcOrd="0" destOrd="0" presId="urn:microsoft.com/office/officeart/2005/8/layout/orgChart1"/>
    <dgm:cxn modelId="{B8C96733-62BF-4359-8C54-C5A2050B6062}" type="presParOf" srcId="{F32036F4-1657-40EF-B38C-48159642493E}" destId="{CF44952B-8AC8-4F8A-AEF4-3B61272FB0E8}" srcOrd="1" destOrd="0" presId="urn:microsoft.com/office/officeart/2005/8/layout/orgChart1"/>
    <dgm:cxn modelId="{EBDC7E3E-4704-47E1-8A2F-10868774F380}" type="presParOf" srcId="{62EF9CB6-582F-4589-AB1F-6EFE0EF2227E}" destId="{B9C51DED-EE55-4CD1-8B55-E8C9B37524F0}" srcOrd="1" destOrd="0" presId="urn:microsoft.com/office/officeart/2005/8/layout/orgChart1"/>
    <dgm:cxn modelId="{BDBB47A6-F41E-42F0-B2C1-55502F8AC1DC}" type="presParOf" srcId="{62EF9CB6-582F-4589-AB1F-6EFE0EF2227E}" destId="{38B6F097-2B55-459C-A99C-2E7D7A1327E2}" srcOrd="2" destOrd="0" presId="urn:microsoft.com/office/officeart/2005/8/layout/orgChart1"/>
    <dgm:cxn modelId="{11D69D89-25F7-4797-94C1-3BEE8941C5BE}" type="presParOf" srcId="{18247ADB-0686-45E9-A6A3-3BCBCEA0F754}" destId="{A1060165-EFF2-4CE3-937C-1E2C2406628E}" srcOrd="2" destOrd="0" presId="urn:microsoft.com/office/officeart/2005/8/layout/orgChart1"/>
    <dgm:cxn modelId="{F12697F4-B6DD-432F-80A8-A56104ED1281}" type="presParOf" srcId="{18247ADB-0686-45E9-A6A3-3BCBCEA0F754}" destId="{40A5B230-C592-45B4-B48E-8F13CD968554}" srcOrd="3" destOrd="0" presId="urn:microsoft.com/office/officeart/2005/8/layout/orgChart1"/>
    <dgm:cxn modelId="{6212C03E-A068-4B1E-A16B-2DBA3248DEB0}" type="presParOf" srcId="{40A5B230-C592-45B4-B48E-8F13CD968554}" destId="{75B3E1B0-4177-4357-BE9A-CB6F9227505A}" srcOrd="0" destOrd="0" presId="urn:microsoft.com/office/officeart/2005/8/layout/orgChart1"/>
    <dgm:cxn modelId="{A30BBC0B-C7C7-4104-A898-673D7461E2E5}" type="presParOf" srcId="{75B3E1B0-4177-4357-BE9A-CB6F9227505A}" destId="{457348FA-4FB0-406F-939E-4BD973D2A5AF}" srcOrd="0" destOrd="0" presId="urn:microsoft.com/office/officeart/2005/8/layout/orgChart1"/>
    <dgm:cxn modelId="{6CF2F1C9-0D5A-4EDA-9EBD-EF1660643E47}" type="presParOf" srcId="{75B3E1B0-4177-4357-BE9A-CB6F9227505A}" destId="{B4D79C80-F45E-45CB-8CFB-D6EC247EED4E}" srcOrd="1" destOrd="0" presId="urn:microsoft.com/office/officeart/2005/8/layout/orgChart1"/>
    <dgm:cxn modelId="{398B4891-DAC2-4196-935A-B0640BA32D2F}" type="presParOf" srcId="{40A5B230-C592-45B4-B48E-8F13CD968554}" destId="{EF3C4CDD-88F6-420A-8FE6-EAFDE837B35C}" srcOrd="1" destOrd="0" presId="urn:microsoft.com/office/officeart/2005/8/layout/orgChart1"/>
    <dgm:cxn modelId="{C27594A4-93CD-4701-A742-2B9EDFA93D01}" type="presParOf" srcId="{40A5B230-C592-45B4-B48E-8F13CD968554}" destId="{81A32642-FF7C-47D6-8B89-0A3C40345CCF}" srcOrd="2" destOrd="0" presId="urn:microsoft.com/office/officeart/2005/8/layout/orgChart1"/>
    <dgm:cxn modelId="{9EAA267A-1084-4204-B11B-E3F77420DE55}" type="presParOf" srcId="{18247ADB-0686-45E9-A6A3-3BCBCEA0F754}" destId="{52EA3F1C-7350-452E-94BC-10D45CAB0514}" srcOrd="4" destOrd="0" presId="urn:microsoft.com/office/officeart/2005/8/layout/orgChart1"/>
    <dgm:cxn modelId="{C9A776B5-CC22-408A-A419-94FBAF938F5C}" type="presParOf" srcId="{18247ADB-0686-45E9-A6A3-3BCBCEA0F754}" destId="{FCB7817A-F2C5-474F-837F-AB1566EAC5CE}" srcOrd="5" destOrd="0" presId="urn:microsoft.com/office/officeart/2005/8/layout/orgChart1"/>
    <dgm:cxn modelId="{6BB16403-1EAB-4F8F-A63C-D11AC2534C60}" type="presParOf" srcId="{FCB7817A-F2C5-474F-837F-AB1566EAC5CE}" destId="{E5851174-F814-4041-8FDA-698912272771}" srcOrd="0" destOrd="0" presId="urn:microsoft.com/office/officeart/2005/8/layout/orgChart1"/>
    <dgm:cxn modelId="{EB42DF14-963B-4D2A-A81C-7BE969AE42A7}" type="presParOf" srcId="{E5851174-F814-4041-8FDA-698912272771}" destId="{37816468-674D-4D45-BDF5-5A6C820B8C8E}" srcOrd="0" destOrd="0" presId="urn:microsoft.com/office/officeart/2005/8/layout/orgChart1"/>
    <dgm:cxn modelId="{82339675-28B0-4F00-B621-B25896CD6308}" type="presParOf" srcId="{E5851174-F814-4041-8FDA-698912272771}" destId="{8E933FFB-D9A7-4DEA-B5AA-6769A092C133}" srcOrd="1" destOrd="0" presId="urn:microsoft.com/office/officeart/2005/8/layout/orgChart1"/>
    <dgm:cxn modelId="{A3E68EA4-9C4C-453D-8C00-F1FEBF05DEAB}" type="presParOf" srcId="{FCB7817A-F2C5-474F-837F-AB1566EAC5CE}" destId="{86377AF8-D1AC-426D-8BEE-2F7B89BC3C87}" srcOrd="1" destOrd="0" presId="urn:microsoft.com/office/officeart/2005/8/layout/orgChart1"/>
    <dgm:cxn modelId="{8996116A-9A0A-4968-8C35-4FFD7B699358}" type="presParOf" srcId="{FCB7817A-F2C5-474F-837F-AB1566EAC5CE}" destId="{D8C8551B-F1EF-4E1B-A869-19824E3DEADC}" srcOrd="2" destOrd="0" presId="urn:microsoft.com/office/officeart/2005/8/layout/orgChart1"/>
    <dgm:cxn modelId="{1322A35F-E23F-4D9C-ADBD-826FF07DDB4C}" type="presParOf" srcId="{730D40F6-386E-45C6-B337-903256553D98}" destId="{3F6175E1-CEE7-4EB1-85B4-E56F15827487}" srcOrd="2" destOrd="0" presId="urn:microsoft.com/office/officeart/2005/8/layout/orgChart1"/>
    <dgm:cxn modelId="{B2FDEE5C-7FCD-46B7-81C4-1461FC03F6D0}" type="presParOf" srcId="{3F6175E1-CEE7-4EB1-85B4-E56F15827487}" destId="{29663A7D-9B38-4637-B9D0-6EC13A9A9509}" srcOrd="0" destOrd="0" presId="urn:microsoft.com/office/officeart/2005/8/layout/orgChart1"/>
    <dgm:cxn modelId="{149BCD98-DA3B-40A2-9D05-7201B67EB408}" type="presParOf" srcId="{3F6175E1-CEE7-4EB1-85B4-E56F15827487}" destId="{D4CCA857-6848-4230-AAFE-8D12DB8ACF9C}" srcOrd="1" destOrd="0" presId="urn:microsoft.com/office/officeart/2005/8/layout/orgChart1"/>
    <dgm:cxn modelId="{DD72FA37-898D-46F9-8959-7E193368EBFD}" type="presParOf" srcId="{D4CCA857-6848-4230-AAFE-8D12DB8ACF9C}" destId="{E5C29BC3-60A9-4FF1-B25F-213044C0EEF1}" srcOrd="0" destOrd="0" presId="urn:microsoft.com/office/officeart/2005/8/layout/orgChart1"/>
    <dgm:cxn modelId="{C866F96D-0710-449B-B947-16CF83724B51}" type="presParOf" srcId="{E5C29BC3-60A9-4FF1-B25F-213044C0EEF1}" destId="{D60A78FE-8BA6-48A6-AC87-7E0C753E1F0D}" srcOrd="0" destOrd="0" presId="urn:microsoft.com/office/officeart/2005/8/layout/orgChart1"/>
    <dgm:cxn modelId="{23EC8297-6117-493E-B2B8-5B5B7EE8F188}" type="presParOf" srcId="{E5C29BC3-60A9-4FF1-B25F-213044C0EEF1}" destId="{6E0DDD5C-3D2B-45C0-963B-81478FCC8AF3}" srcOrd="1" destOrd="0" presId="urn:microsoft.com/office/officeart/2005/8/layout/orgChart1"/>
    <dgm:cxn modelId="{0FC684C0-2F18-4E28-AF20-8FC48419C8B5}" type="presParOf" srcId="{D4CCA857-6848-4230-AAFE-8D12DB8ACF9C}" destId="{5D2AA549-5620-4583-9810-5BBB939347E2}" srcOrd="1" destOrd="0" presId="urn:microsoft.com/office/officeart/2005/8/layout/orgChart1"/>
    <dgm:cxn modelId="{AACC8FD2-F399-4913-B56A-2BADADE8ECC3}" type="presParOf" srcId="{D4CCA857-6848-4230-AAFE-8D12DB8ACF9C}" destId="{024F8401-7526-4247-A348-C8B3DAEE41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663A7D-9B38-4637-B9D0-6EC13A9A9509}">
      <dsp:nvSpPr>
        <dsp:cNvPr id="0" name=""/>
        <dsp:cNvSpPr/>
      </dsp:nvSpPr>
      <dsp:spPr>
        <a:xfrm>
          <a:off x="2584354" y="741346"/>
          <a:ext cx="1530445" cy="437983"/>
        </a:xfrm>
        <a:custGeom>
          <a:avLst/>
          <a:gdLst/>
          <a:ahLst/>
          <a:cxnLst/>
          <a:rect l="0" t="0" r="0" b="0"/>
          <a:pathLst>
            <a:path>
              <a:moveTo>
                <a:pt x="1530445" y="437983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EA3F1C-7350-452E-94BC-10D45CAB0514}">
      <dsp:nvSpPr>
        <dsp:cNvPr id="0" name=""/>
        <dsp:cNvSpPr/>
      </dsp:nvSpPr>
      <dsp:spPr>
        <a:xfrm>
          <a:off x="4114800" y="457194"/>
          <a:ext cx="2936918" cy="722135"/>
        </a:xfrm>
        <a:custGeom>
          <a:avLst/>
          <a:gdLst/>
          <a:ahLst/>
          <a:cxnLst/>
          <a:rect l="0" t="0" r="0" b="0"/>
          <a:pathLst>
            <a:path>
              <a:moveTo>
                <a:pt x="0" y="722135"/>
              </a:moveTo>
              <a:lnTo>
                <a:pt x="293691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060165-EFF2-4CE3-937C-1E2C2406628E}">
      <dsp:nvSpPr>
        <dsp:cNvPr id="0" name=""/>
        <dsp:cNvSpPr/>
      </dsp:nvSpPr>
      <dsp:spPr>
        <a:xfrm>
          <a:off x="4114800" y="1179330"/>
          <a:ext cx="2397083" cy="2097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910"/>
              </a:lnTo>
              <a:lnTo>
                <a:pt x="2397083" y="1849910"/>
              </a:lnTo>
              <a:lnTo>
                <a:pt x="2397083" y="2097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95A1A-0381-4A39-97D1-3027A891A842}">
      <dsp:nvSpPr>
        <dsp:cNvPr id="0" name=""/>
        <dsp:cNvSpPr/>
      </dsp:nvSpPr>
      <dsp:spPr>
        <a:xfrm>
          <a:off x="1264326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3C264-B034-466A-8FAE-6E92D6C53050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Me!</a:t>
          </a:r>
          <a:endParaRPr lang="en-US" sz="3800" kern="1200" dirty="0">
            <a:latin typeface="Magneto" pitchFamily="82" charset="0"/>
          </a:endParaRPr>
        </a:p>
      </dsp:txBody>
      <dsp:txXfrm>
        <a:off x="2936918" y="1448"/>
        <a:ext cx="2355763" cy="1177881"/>
      </dsp:txXfrm>
    </dsp:sp>
    <dsp:sp modelId="{315F94A5-BA27-4667-9A3B-D3AE77E13907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Dad(Bill)</a:t>
          </a:r>
          <a:endParaRPr lang="en-US" sz="3800" kern="1200" dirty="0">
            <a:latin typeface="Magneto" pitchFamily="82" charset="0"/>
          </a:endParaRPr>
        </a:p>
      </dsp:txBody>
      <dsp:txXfrm>
        <a:off x="86444" y="3346632"/>
        <a:ext cx="2355763" cy="1177881"/>
      </dsp:txXfrm>
    </dsp:sp>
    <dsp:sp modelId="{457348FA-4FB0-406F-939E-4BD973D2A5AF}">
      <dsp:nvSpPr>
        <dsp:cNvPr id="0" name=""/>
        <dsp:cNvSpPr/>
      </dsp:nvSpPr>
      <dsp:spPr>
        <a:xfrm>
          <a:off x="5334001" y="3276595"/>
          <a:ext cx="2355763" cy="1177881"/>
        </a:xfrm>
        <a:prstGeom prst="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Mom(Kim)</a:t>
          </a:r>
          <a:endParaRPr lang="en-US" sz="3800" kern="1200" dirty="0">
            <a:latin typeface="Magneto" pitchFamily="82" charset="0"/>
          </a:endParaRPr>
        </a:p>
      </dsp:txBody>
      <dsp:txXfrm>
        <a:off x="5334001" y="3276595"/>
        <a:ext cx="2355763" cy="1177881"/>
      </dsp:txXfrm>
    </dsp:sp>
    <dsp:sp modelId="{37816468-674D-4D45-BDF5-5A6C820B8C8E}">
      <dsp:nvSpPr>
        <dsp:cNvPr id="0" name=""/>
        <dsp:cNvSpPr/>
      </dsp:nvSpPr>
      <dsp:spPr>
        <a:xfrm>
          <a:off x="5873836" y="457194"/>
          <a:ext cx="2355763" cy="1177881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Magneto" pitchFamily="82" charset="0"/>
            </a:rPr>
            <a:t>Jack and Jay(Twins)</a:t>
          </a:r>
          <a:endParaRPr lang="en-US" sz="3800" kern="1200" dirty="0">
            <a:latin typeface="Magneto" pitchFamily="82" charset="0"/>
          </a:endParaRPr>
        </a:p>
      </dsp:txBody>
      <dsp:txXfrm>
        <a:off x="5873836" y="457194"/>
        <a:ext cx="2355763" cy="1177881"/>
      </dsp:txXfrm>
    </dsp:sp>
    <dsp:sp modelId="{D60A78FE-8BA6-48A6-AC87-7E0C753E1F0D}">
      <dsp:nvSpPr>
        <dsp:cNvPr id="0" name=""/>
        <dsp:cNvSpPr/>
      </dsp:nvSpPr>
      <dsp:spPr>
        <a:xfrm>
          <a:off x="228591" y="152406"/>
          <a:ext cx="2355763" cy="1177881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ContrastingLeftFacing"/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  <a:sp3d extrusionH="28000" prstMaterial="matte"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solidFill>
                <a:sysClr val="windowText" lastClr="000000"/>
              </a:solidFill>
              <a:latin typeface="Magneto" pitchFamily="82" charset="0"/>
            </a:rPr>
            <a:t>Samuel</a:t>
          </a:r>
          <a:endParaRPr lang="en-US" sz="3800" kern="1200" dirty="0">
            <a:solidFill>
              <a:sysClr val="windowText" lastClr="000000"/>
            </a:solidFill>
            <a:latin typeface="Magneto" pitchFamily="82" charset="0"/>
          </a:endParaRPr>
        </a:p>
      </dsp:txBody>
      <dsp:txXfrm>
        <a:off x="228591" y="152406"/>
        <a:ext cx="2355763" cy="1177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33C23D-388D-4782-8D0E-0076C1C46FC6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70440-BA2E-4A78-9556-BED1A8878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70440-BA2E-4A78-9556-BED1A8878D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70440-BA2E-4A78-9556-BED1A8878D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3F72-A361-4DF8-8C2D-4BBC7ADAA6C0}" type="datetimeFigureOut">
              <a:rPr lang="en-US" smtClean="0"/>
              <a:pPr/>
              <a:t>3/22/2010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B0C80-6A89-4FEB-A0A5-93411CEF8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slide" Target="slide5.xml"/><Relationship Id="rId5" Type="http://schemas.openxmlformats.org/officeDocument/2006/relationships/slide" Target="slide2.xml"/><Relationship Id="rId10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slide" Target="slide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5.gif"/><Relationship Id="rId7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lleries.com/minerals/gemstone/ruby/birthjul.htm" TargetMode="External"/><Relationship Id="rId5" Type="http://schemas.openxmlformats.org/officeDocument/2006/relationships/hyperlink" Target="http://cafeastrology.com/zodiaccancer.html" TargetMode="External"/><Relationship Id="rId4" Type="http://schemas.openxmlformats.org/officeDocument/2006/relationships/hyperlink" Target="http://www.thinkbabynames.com/meaning/1/William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gif"/><Relationship Id="rId7" Type="http://schemas.openxmlformats.org/officeDocument/2006/relationships/diagramColors" Target="../diagrams/colors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tudent\MMStudents\WMcFadden86\BIT\Portfolio\Volunteer%20Flyer.docx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\\intrastudent\MMStudents\WMcFadden86\BIT\Portfolio\Dune.doc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/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aintingsdesign.com/images_art/modern-art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82" name="Picture 10" descr="http://bestanimations.com/Text/Welcome/Welcome-03-jun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371600"/>
            <a:ext cx="8382000" cy="3352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10780">
            <a:off x="732037" y="1856702"/>
            <a:ext cx="7772400" cy="1470025"/>
          </a:xfrm>
          <a:effectLst>
            <a:innerShdw blurRad="63500" dist="50800" dir="8100000">
              <a:prstClr val="black">
                <a:alpha val="50000"/>
              </a:prstClr>
            </a:innerShdw>
            <a:reflection blurRad="6350" stA="50000" endA="300" endPos="90000" dist="50800" dir="5400000" sy="-100000" algn="bl" rotWithShape="0"/>
          </a:effectLst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  <a:t>Liam </a:t>
            </a:r>
            <a:b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</a:br>
            <a:r>
              <a:rPr lang="en-US" sz="8000" b="1" dirty="0" smtClean="0">
                <a:solidFill>
                  <a:srgbClr val="FF0000"/>
                </a:solidFill>
                <a:latin typeface="Magneto" pitchFamily="82" charset="0"/>
              </a:rPr>
              <a:t>Period 3</a:t>
            </a:r>
            <a:endParaRPr lang="en-US" sz="8000" b="1" dirty="0">
              <a:solidFill>
                <a:srgbClr val="FF0000"/>
              </a:solidFill>
              <a:latin typeface="Magneto" pitchFamily="82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819400" y="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5" action="ppaction://hlinksldjump"/>
              </a:rPr>
              <a:t>About Me </a:t>
            </a:r>
            <a:endParaRPr lang="en-US" sz="1000" dirty="0">
              <a:latin typeface="Goudy Stout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543800" y="2286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Goudy Stout" pitchFamily="18" charset="0"/>
                <a:hlinkClick r:id="rId6" action="ppaction://hlinksldjump"/>
              </a:rPr>
              <a:t>Family</a:t>
            </a:r>
            <a:endParaRPr lang="en-US" sz="1100" dirty="0">
              <a:latin typeface="Goudy Stout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4800" y="2133600"/>
            <a:ext cx="15240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latin typeface="Goudy Stout" pitchFamily="18" charset="0"/>
                <a:hlinkClick r:id="rId7" action="ppaction://hlinksldjump"/>
              </a:rPr>
              <a:t>Education</a:t>
            </a:r>
            <a:endParaRPr lang="en-US" sz="1100" dirty="0">
              <a:latin typeface="Goudy Stout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543800" y="22098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8" action="ppaction://hlinksldjump"/>
              </a:rPr>
              <a:t>Volunteer</a:t>
            </a:r>
            <a:endParaRPr lang="en-US" sz="1000" dirty="0">
              <a:latin typeface="Goudy Stout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304800" y="30480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9" action="ppaction://hlinksldjump"/>
              </a:rPr>
              <a:t>Activities</a:t>
            </a:r>
            <a:endParaRPr lang="en-US" sz="1000" dirty="0">
              <a:latin typeface="Goudy Stout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91400" y="5562600"/>
            <a:ext cx="1169036" cy="1066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5715000" y="0"/>
            <a:ext cx="1447800" cy="1524000"/>
          </a:xfrm>
          <a:prstGeom prst="ellipse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39700" h="139700"/>
            <a:bevelB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latin typeface="Goudy Stout" pitchFamily="18" charset="0"/>
                <a:hlinkClick r:id="rId11" action="ppaction://hlinksldjump"/>
              </a:rPr>
              <a:t>Schedule</a:t>
            </a:r>
            <a:endParaRPr lang="en-US" sz="1000" dirty="0">
              <a:latin typeface="Goudy Stou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625 C 0.03837 -0.00533 0.06389 -0.00996 0.08056 0.00439 C 0.0842 0.01203 0.08906 0.01481 0.0934 0.02175 C 0.10052 0.0331 0.10781 0.04421 0.11441 0.05601 C 0.11493 0.0581 0.11528 0.06041 0.11597 0.0625 C 0.11684 0.06481 0.11858 0.06643 0.11927 0.06898 C 0.12292 0.08287 0.12396 0.09791 0.12726 0.11203 C 0.12674 0.28981 0.12639 0.46759 0.12569 0.64537 C 0.12483 0.84074 0.08333 0.87384 0.12899 0.83472 C 0.13802 0.81643 0.13194 0.82407 0.14826 0.81319 C 0.15139 0.81111 0.15347 0.80671 0.15642 0.80439 C 0.15885 0.80254 0.16198 0.80208 0.16441 0.80023 C 0.18785 0.78333 0.16441 0.7993 0.17899 0.78518 C 0.1809 0.78333 0.18351 0.78263 0.18542 0.78078 C 0.1934 0.77314 0.19826 0.76273 0.20799 0.75925 C 0.21441 0.75092 0.22257 0.74537 0.23056 0.74004 C 0.23559 0.73333 0.24531 0.72546 0.25156 0.7206 C 0.25573 0.71736 0.26094 0.71666 0.26441 0.71203 C 0.27188 0.70208 0.27778 0.69861 0.28698 0.69259 C 0.29253 0.68888 0.29705 0.68449 0.30313 0.68194 C 0.32188 0.6655 0.33785 0.64398 0.35955 0.63472 C 0.3658 0.62638 0.36858 0.62615 0.37726 0.62384 C 0.38281 0.62013 0.3875 0.61574 0.3934 0.61319 C 0.40139 0.60601 0.41146 0.60069 0.42083 0.59814 C 0.43455 0.59074 0.44913 0.58773 0.46285 0.58078 C 0.47205 0.57615 0.47917 0.56713 0.48854 0.56365 C 0.5125 0.55486 0.53698 0.55 0.56111 0.54213 C 0.58594 0.53402 0.61024 0.5243 0.63542 0.51851 C 0.64149 0.51713 0.65017 0.5125 0.65642 0.51203 C 0.73958 0.50601 0.82309 0.50856 0.90642 0.50763 C 0.90104 0.50046 0.89653 0.49189 0.89028 0.48634 C 0.88125 0.47824 0.87205 0.46851 0.86441 0.45833 C 0.85642 0.44768 0.85191 0.4331 0.84028 0.42824 C 0.83403 0.4199 0.82622 0.4118 0.81927 0.40439 C 0.81476 0.39953 0.80868 0.39722 0.80469 0.39166 C 0.78872 0.37013 0.77066 0.35254 0.75469 0.33148 C 0.75347 0.32986 0.75139 0.33032 0.74983 0.32916 C 0.74653 0.32662 0.74306 0.32407 0.74028 0.3206 C 0.72726 0.3037 0.70972 0.2905 0.6934 0.27986 C 0.68715 0.27569 0.68212 0.26898 0.67569 0.26481 C 0.66753 0.25393 0.65747 0.24768 0.64826 0.23888 C 0.64635 0.23703 0.64514 0.23425 0.6434 0.2324 C 0.63976 0.22847 0.63628 0.22708 0.63212 0.22384 C 0.61944 0.21388 0.60712 0.20231 0.5934 0.19583 C 0.57465 0.17685 0.59826 0.19884 0.58056 0.18726 C 0.57344 0.18263 0.56667 0.17685 0.55955 0.17222 C 0.54809 0.16481 0.53733 0.15532 0.52569 0.14861 C 0.51771 0.14398 0.50938 0.14027 0.50156 0.13564 C 0.49045 0.12916 0.48247 0.12013 0.47083 0.11643 C 0.46563 0.11157 0.46024 0.10972 0.45469 0.10555 C 0.44583 0.09884 0.43698 0.09259 0.42726 0.08842 C 0.41736 0.07939 0.40573 0.07592 0.39514 0.06898 C 0.3934 0.06782 0.39201 0.06574 0.39028 0.06481 C 0.38715 0.06296 0.38056 0.06041 0.38056 0.06064 C 0.37431 0.05463 0.36545 0.05023 0.35799 0.04745 C 0.35382 0.04583 0.34514 0.04328 0.34514 0.04351 C 0.32431 0.025 0.29792 0.02129 0.27413 0.01319 C 0.23837 0.00092 0.20243 0.00046 0.16597 -0.00625 C 0.13976 -0.01112 0.11719 -0.01713 0.09028 -0.01922 C 0.07951 -0.01852 0.03924 -0.02223 0.02569 -0.01065 C 0.02205 -0.00325 0.02378 -0.00232 0.02083 -0.00625 Z " pathEditMode="relative" rAng="0" ptsTypes="fffffffffffffffffffffffffffffffffffffffffffffffffffffffffffff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C -0.02153 -0.00579 -0.01077 -0.0037 -0.03229 -0.00648 C -0.03854 -0.00555 -0.05261 -0.00417 -0.05955 -0.00208 C -0.06285 -0.00116 -0.06597 0.0007 -0.06927 0.00208 C -0.07257 0.00347 -0.079 0.00648 -0.079 0.00648 C -0.08733 0.00463 -0.0915 0.00394 -0.09827 -0.00208 C -0.10243 -0.01018 -0.10903 -0.01412 -0.11615 -0.01713 C -0.1309 -0.01574 -0.13629 -0.01805 -0.14688 -0.00856 C -0.15625 0.00995 -0.1434 -0.01319 -0.15504 0.00208 C -0.16215 0.01181 -0.1533 0.00648 -0.16285 0.01065 C -0.17413 0.00903 -0.17865 0.00995 -0.18698 0.00208 C -0.19636 -0.01643 -0.18368 0.00671 -0.19514 -0.00856 C -0.20278 -0.01852 -0.1934 -0.01273 -0.20313 -0.01713 C -0.20643 -0.01852 -0.21285 -0.02153 -0.21285 -0.02153 C -0.22396 -0.01782 -0.22795 -0.00417 -0.23698 0.0044 C -0.23889 0.00625 -0.2415 0.00671 -0.24358 0.00857 C -0.25313 0.0169 -0.25712 0.02176 -0.26615 0.02801 C -0.27379 0.03333 -0.27726 0.04005 -0.28542 0.04306 C -0.2908 0.05023 -0.29601 0.05463 -0.30313 0.0581 C -0.30903 0.06412 -0.31406 0.06782 -0.32118 0.07107 C -0.32761 0.03403 -0.31667 -0.00625 -0.32413 -0.04305 C -0.32587 -0.05139 -0.33715 -0.04167 -0.34358 -0.04097 C -0.36285 -0.03403 -0.38334 -0.03287 -0.40313 -0.03009 C -0.40903 -0.02824 -0.41511 -0.02801 -0.42101 -0.02593 C -0.42604 -0.02407 -0.43195 -0.01968 -0.43698 -0.01713 C -0.47188 -0.0243 -0.45 -0.01481 -0.45 -0.1162 C -0.45 -0.11921 -0.44965 -0.12245 -0.44827 -0.12477 C -0.44323 -0.13264 -0.42969 -0.13148 -0.42257 -0.13333 C -0.41337 -0.13819 -0.40486 -0.1419 -0.39514 -0.14421 C -0.38004 -0.15185 -0.36406 -0.15856 -0.34844 -0.16343 C -0.34202 -0.16921 -0.33646 -0.17014 -0.329 -0.17199 C -0.32222 -0.17662 -0.3158 -0.17731 -0.30955 -0.18287 C -0.30035 -0.20208 -0.31215 -0.25486 -0.31615 -0.27963 C -0.31667 -0.28889 -0.31077 -0.30648 -0.31771 -0.30764 C -0.36893 -0.31597 -0.42118 -0.31157 -0.47257 -0.30532 C -0.47726 -0.30486 -0.47604 -0.29329 -0.479 -0.28819 C -0.49184 -0.26551 -0.49705 -0.24699 -0.51302 -0.22593 C -0.51615 -0.20764 -0.51198 -0.22569 -0.51771 -0.21088 C -0.52222 -0.1993 -0.52205 -0.18819 -0.53073 -0.18055 C -0.54584 -0.18773 -0.56146 -0.1912 -0.57743 -0.19352 C -0.59167 -0.2 -0.60608 -0.20208 -0.62101 -0.2044 C -0.6316 -0.20995 -0.63837 -0.21134 -0.65 -0.21296 C -0.65955 -0.21713 -0.66736 -0.21968 -0.67743 -0.22153 C -0.69167 -0.22801 -0.70677 -0.22778 -0.72101 -0.23449 C -0.71823 -0.24792 -0.71754 -0.25764 -0.71129 -0.26875 C -0.71007 -0.27338 -0.7066 -0.27685 -0.70643 -0.28171 C -0.70313 -0.34329 -0.70313 -0.40949 -0.70313 -0.47106 " pathEditMode="relative" ptsTypes="ffffffffffffffffffffffffffffffffffffffffffffffA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0625 C 0.03837 -0.00533 0.06389 -0.00996 0.08056 0.00439 C 0.0842 0.01203 0.08906 0.01481 0.0934 0.02175 C 0.10052 0.0331 0.10781 0.04421 0.11441 0.05601 C 0.11493 0.0581 0.11528 0.06041 0.11597 0.0625 C 0.11684 0.06481 0.11858 0.06643 0.11927 0.06898 C 0.12292 0.08287 0.12396 0.09791 0.12726 0.11203 C 0.12674 0.28981 0.12639 0.46759 0.12569 0.64537 C 0.12483 0.84074 0.08333 0.87384 0.12899 0.83472 C 0.13802 0.81643 0.13194 0.82407 0.14826 0.81319 C 0.15139 0.81111 0.15347 0.80671 0.15642 0.80439 C 0.15885 0.80254 0.16198 0.80208 0.16441 0.80023 C 0.18785 0.78333 0.16441 0.7993 0.17899 0.78518 C 0.1809 0.78333 0.18351 0.78263 0.18542 0.78078 C 0.1934 0.77314 0.19826 0.76273 0.20799 0.75925 C 0.21441 0.75092 0.22257 0.74537 0.23056 0.74004 C 0.23559 0.73333 0.24531 0.72546 0.25156 0.7206 C 0.25573 0.71736 0.26094 0.71666 0.26441 0.71203 C 0.27188 0.70208 0.27778 0.69861 0.28698 0.69259 C 0.29253 0.68888 0.29705 0.68449 0.30313 0.68194 C 0.32188 0.6655 0.33785 0.64398 0.35955 0.63472 C 0.3658 0.62638 0.36858 0.62615 0.37726 0.62384 C 0.38281 0.62013 0.3875 0.61574 0.3934 0.61319 C 0.40139 0.60601 0.41146 0.60069 0.42083 0.59814 C 0.43455 0.59074 0.44913 0.58773 0.46285 0.58078 C 0.47205 0.57615 0.47917 0.56713 0.48854 0.56365 C 0.5125 0.55486 0.53698 0.55 0.56111 0.54213 C 0.58594 0.53402 0.61024 0.5243 0.63542 0.51851 C 0.64149 0.51713 0.65017 0.5125 0.65642 0.51203 C 0.73958 0.50601 0.82309 0.50856 0.90642 0.50763 C 0.90104 0.50046 0.89653 0.49189 0.89028 0.48634 C 0.88125 0.47824 0.87205 0.46851 0.86441 0.45833 C 0.85642 0.44768 0.85191 0.4331 0.84028 0.42824 C 0.83403 0.4199 0.82622 0.4118 0.81927 0.40439 C 0.81476 0.39953 0.80868 0.39722 0.80469 0.39166 C 0.78872 0.37013 0.77066 0.35254 0.75469 0.33148 C 0.75347 0.32986 0.75139 0.33032 0.74983 0.32916 C 0.74653 0.32662 0.74306 0.32407 0.74028 0.3206 C 0.72726 0.3037 0.70972 0.2905 0.6934 0.27986 C 0.68715 0.27569 0.68212 0.26898 0.67569 0.26481 C 0.66753 0.25393 0.65747 0.24768 0.64826 0.23888 C 0.64635 0.23703 0.64514 0.23425 0.6434 0.2324 C 0.63976 0.22847 0.63628 0.22708 0.63212 0.22384 C 0.61944 0.21388 0.60712 0.20231 0.5934 0.19583 C 0.57465 0.17685 0.59826 0.19884 0.58056 0.18726 C 0.57344 0.18263 0.56667 0.17685 0.55955 0.17222 C 0.54809 0.16481 0.53733 0.15532 0.52569 0.14861 C 0.51771 0.14398 0.50938 0.14027 0.50156 0.13564 C 0.49045 0.12916 0.48247 0.12013 0.47083 0.11643 C 0.46563 0.11157 0.46024 0.10972 0.45469 0.10555 C 0.44583 0.09884 0.43698 0.09259 0.42726 0.08842 C 0.41736 0.07939 0.40573 0.07592 0.39514 0.06898 C 0.3934 0.06782 0.39201 0.06574 0.39028 0.06481 C 0.38715 0.06296 0.38056 0.06041 0.38056 0.06064 C 0.37431 0.05463 0.36545 0.05023 0.35799 0.04745 C 0.35382 0.04583 0.34514 0.04328 0.34514 0.04351 C 0.32431 0.025 0.29792 0.02129 0.27413 0.01319 C 0.23837 0.00092 0.20243 0.00046 0.16597 -0.00625 C 0.13976 -0.01112 0.11719 -0.01713 0.09028 -0.01922 C 0.07951 -0.01852 0.03924 -0.02223 0.02569 -0.01065 C 0.02205 -0.00325 0.02378 -0.00232 0.02083 -0.00625 Z " pathEditMode="relative" rAng="0" ptsTypes="fffffffffffffffffffffffffffffffffffffffffffffffffffffffffffff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11" grpId="0" animBg="1"/>
      <p:bldP spid="1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alagems.com/Images/ruby_thai_1pt21c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-256784"/>
            <a:ext cx="7315200" cy="7114784"/>
          </a:xfrm>
          <a:prstGeom prst="ellipse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agneto" pitchFamily="82" charset="0"/>
              </a:rPr>
              <a:t>About Me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agneto" pitchFamily="82" charset="0"/>
            </a:endParaRPr>
          </a:p>
        </p:txBody>
      </p:sp>
      <p:pic>
        <p:nvPicPr>
          <p:cNvPr id="3074" name="Picture 2" descr="http://bestanimations.com/Money/Gems/Gem-05-jun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600200"/>
            <a:ext cx="3581400" cy="3581406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25963"/>
          </a:xfrm>
        </p:spPr>
        <p:txBody>
          <a:bodyPr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4"/>
              </a:rPr>
              <a:t>William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E. McFadden</a:t>
            </a:r>
          </a:p>
          <a:p>
            <a:pPr algn="ctr"/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Date of Birth: July 13, 1996</a:t>
            </a: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Born in Virginia</a:t>
            </a: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Astrological Sign: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5"/>
              </a:rPr>
              <a:t>Cancer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Birthstone: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  <a:hlinkClick r:id="rId6"/>
              </a:rPr>
              <a:t>Ruby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agneto" pitchFamily="82" charset="0"/>
              </a:rPr>
              <a:t>Born in Loudon Hospital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agneto" pitchFamily="82" charset="0"/>
            </a:endParaRPr>
          </a:p>
          <a:p>
            <a:endParaRPr lang="en-US" dirty="0">
              <a:latin typeface="Magneto" pitchFamily="82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924800" y="5638800"/>
            <a:ext cx="1219200" cy="1219200"/>
            <a:chOff x="6096000" y="5181600"/>
            <a:chExt cx="1219200" cy="1219200"/>
          </a:xfrm>
        </p:grpSpPr>
        <p:pic>
          <p:nvPicPr>
            <p:cNvPr id="5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8" name="Picture 8" descr="an animated crab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5715000"/>
            <a:ext cx="838200" cy="310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3.7037E-6 C 0.00157 0.00139 0.00313 0.00324 0.00487 0.0044 C 0.00643 0.00533 0.00921 0.0044 0.00973 0.00648 C 0.01667 0.04097 0.00296 0.0331 0.01615 0.03866 C 0.03004 0.05162 0.02535 0.04236 0.02744 0.06875 C 0.03074 0.06806 0.03542 0.07037 0.03716 0.06667 C 0.04098 0.05787 0.0349 0.04074 0.04185 0.03658 C 0.04532 0.03449 0.04931 0.03519 0.05313 0.03449 C 0.05903 0.03519 0.06841 0.0294 0.07101 0.03658 C 0.08994 0.08681 0.05574 0.08982 0.0823 0.08403 C 0.08594 0.06852 0.08074 0.08727 0.08872 0.07107 C 0.09289 0.06273 0.08664 0.06528 0.09515 0.06019 C 0.09827 0.05833 0.10487 0.05602 0.10487 0.05602 C 0.10782 0.05347 0.11546 0.04421 0.11928 0.0537 C 0.12136 0.0588 0.11824 0.06528 0.11771 0.07107 C 0.11824 0.08241 0.11841 0.09398 0.11928 0.10533 C 0.11962 0.10972 0.11806 0.1162 0.12101 0.11829 C 0.12535 0.1213 0.13056 0.1169 0.13542 0.1162 C 0.14775 0.11088 0.13542 0.11852 0.14185 0.0882 C 0.14237 0.08565 0.14515 0.08542 0.14671 0.08403 C 0.15261 0.08472 0.1599 0.08102 0.16442 0.08611 C 0.16824 0.09028 0.16494 0.09908 0.16615 0.10533 C 0.16789 0.11505 0.17657 0.11482 0.1823 0.1162 C 0.19081 0.12338 0.19393 0.11898 0.20157 0.12917 C 0.22327 0.12408 0.20035 0.1338 0.21285 0.10764 C 0.21476 0.1037 0.21928 0.10463 0.22258 0.10324 C 0.22414 0.10255 0.22744 0.10116 0.22744 0.10116 C 0.25035 0.10486 0.2349 0.09676 0.24185 0.13125 C 0.24289 0.13634 0.25539 0.13889 0.25799 0.13982 C 0.26337 0.13912 0.27119 0.14375 0.27414 0.13773 C 0.27883 0.12801 0.27431 0.11458 0.2757 0.10324 C 0.27657 0.0956 0.28438 0.09236 0.28872 0.09028 C 0.29028 0.09097 0.29254 0.09074 0.29358 0.09259 C 0.29549 0.0963 0.29671 0.10533 0.29671 0.10533 C 0.29879 0.1287 0.2974 0.13287 0.31442 0.13773 C 0.32084 0.13704 0.32744 0.13681 0.33386 0.13542 C 0.33716 0.13472 0.34358 0.13125 0.34358 0.13125 C 0.36042 0.13333 0.36581 0.13542 0.3823 0.13333 C 0.38369 0.12014 0.38108 0.10394 0.39185 0.09908 C 0.40469 0.10046 0.41112 0.09676 0.41771 0.10972 C 0.41893 0.11806 0.42067 0.12523 0.42258 0.13333 C 0.42692 0.13264 0.43143 0.13357 0.43542 0.13125 C 0.43699 0.13033 0.43629 0.12685 0.43716 0.12477 C 0.44098 0.11597 0.44115 0.1169 0.44671 0.11181 C 0.44879 0.10394 0.45296 0.09954 0.45643 0.09259 C 0.46025 0.09329 0.46407 0.09329 0.46771 0.09468 C 0.47449 0.09745 0.47258 0.10394 0.48056 0.10764 C 0.4816 0.10972 0.48247 0.11227 0.48386 0.11412 C 0.48577 0.11667 0.48855 0.11759 0.49028 0.12037 C 0.49133 0.12222 0.49046 0.12546 0.49185 0.12685 C 0.4941 0.12894 0.49723 0.12847 0.50001 0.12917 C 0.52049 0.12708 0.52153 0.13218 0.53056 0.11412 C 0.53299 0.10208 0.53785 0.0963 0.54671 0.09259 C 0.55452 0.09514 0.56025 0.1 0.56771 0.10324 C 0.57153 0.10671 0.57466 0.10903 0.57744 0.11412 C 0.58473 0.12778 0.57587 0.11875 0.58542 0.12685 C 0.59081 0.1375 0.5915 0.14306 0.60799 0.13125 C 0.61094 0.12917 0.60799 0.12199 0.60973 0.11829 C 0.61199 0.11296 0.61928 0.10533 0.61928 0.10533 C 0.62848 0.10972 0.62952 0.11296 0.63542 0.12477 C 0.63646 0.12685 0.63872 0.13125 0.63872 0.13125 C 0.64202 0.13056 0.64567 0.13125 0.64844 0.12917 C 0.65001 0.12801 0.64914 0.12477 0.65001 0.12269 C 0.65591 0.10857 0.65348 0.11111 0.66129 0.10764 C 0.66494 0.11505 0.66407 0.1125 0.66615 0.12037 C 0.66667 0.12245 0.66633 0.12546 0.66771 0.12685 C 0.66945 0.1287 0.67206 0.12847 0.67414 0.12917 C 0.68942 0.12662 0.69011 0.12917 0.69358 0.11181 C 0.71615 0.11389 0.71771 0.10764 0.72744 0.12685 C 0.73021 0.15046 0.73317 0.14421 0.75313 0.1463 C 0.75938 0.16945 0.76129 0.16134 0.78542 0.16343 C 0.78924 0.16482 0.79393 0.16412 0.79671 0.16783 C 0.79792 0.16945 0.79706 0.17292 0.79844 0.17431 C 0.79983 0.1757 0.8099 0.1787 0.81285 0.18079 C 0.81459 0.18195 0.81598 0.18403 0.81771 0.18495 C 0.8198 0.18611 0.82206 0.18611 0.82414 0.18704 C 0.82744 0.18843 0.83386 0.19144 0.83386 0.19144 C 0.84289 0.19931 0.84567 0.20208 0.85643 0.20208 " pathEditMode="relative" ptsTypes="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2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417638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agneto" pitchFamily="82" charset="0"/>
              </a:rPr>
              <a:t>Family!</a:t>
            </a:r>
            <a:endParaRPr 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agneto" pitchFamily="82" charset="0"/>
            </a:endParaRPr>
          </a:p>
        </p:txBody>
      </p:sp>
      <p:pic>
        <p:nvPicPr>
          <p:cNvPr id="4098" name="Picture 2" descr="http://www.gifs.net/Animation11/Nature/Trees/Tree_grow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81200" y="-2362200"/>
            <a:ext cx="6477000" cy="8636000"/>
          </a:xfrm>
          <a:prstGeom prst="rect">
            <a:avLst/>
          </a:prstGeom>
          <a:noFill/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5240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924800" y="5638800"/>
            <a:ext cx="1219200" cy="1219200"/>
            <a:chOff x="6096000" y="5181600"/>
            <a:chExt cx="1219200" cy="1219200"/>
          </a:xfrm>
        </p:grpSpPr>
        <p:pic>
          <p:nvPicPr>
            <p:cNvPr id="7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.howstuffworks.com/gif/brain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62" name="Picture 14" descr="http://bestanimations.com/Nature/Storms/Storm-02-ju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44796">
            <a:off x="7251281" y="-370088"/>
            <a:ext cx="1085850" cy="2328431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7924800" y="5486400"/>
            <a:ext cx="1219200" cy="1219200"/>
            <a:chOff x="6096000" y="5181600"/>
            <a:chExt cx="1219200" cy="1219200"/>
          </a:xfrm>
        </p:grpSpPr>
        <p:pic>
          <p:nvPicPr>
            <p:cNvPr id="1028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 rot="2697784">
            <a:off x="5033755" y="802650"/>
            <a:ext cx="3605075" cy="16002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ButtonPour">
              <a:avLst/>
            </a:prstTxWarp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auhaus 93" pitchFamily="82" charset="0"/>
              </a:rPr>
              <a:t>Education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auhaus 93" pitchFamily="82" charset="0"/>
            </a:endParaRPr>
          </a:p>
        </p:txBody>
      </p:sp>
      <p:pic>
        <p:nvPicPr>
          <p:cNvPr id="2056" name="Picture 8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010018">
            <a:off x="2590214" y="2923345"/>
            <a:ext cx="4799398" cy="647700"/>
          </a:xfrm>
          <a:prstGeom prst="rect">
            <a:avLst/>
          </a:prstGeom>
          <a:noFill/>
        </p:spPr>
      </p:pic>
      <p:pic>
        <p:nvPicPr>
          <p:cNvPr id="2054" name="Picture 6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519712">
            <a:off x="1212476" y="2715199"/>
            <a:ext cx="5132528" cy="6477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Preschool: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Elementary School: Foster </a:t>
            </a:r>
          </a:p>
          <a:p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Middle School: Mellon Middle School</a:t>
            </a:r>
          </a:p>
          <a:p>
            <a:pPr>
              <a:buNone/>
            </a:pPr>
            <a:endParaRPr lang="en-US" b="1" dirty="0" smtClean="0">
              <a:solidFill>
                <a:schemeClr val="bg1"/>
              </a:solidFill>
              <a:latin typeface="Bauhaus 93" pitchFamily="82" charset="0"/>
            </a:endParaRPr>
          </a:p>
          <a:p>
            <a:pPr>
              <a:buNone/>
            </a:pPr>
            <a:r>
              <a:rPr lang="en-US" b="1" dirty="0" smtClean="0">
                <a:solidFill>
                  <a:schemeClr val="bg1"/>
                </a:solidFill>
                <a:latin typeface="Bauhaus 93" pitchFamily="82" charset="0"/>
              </a:rPr>
              <a:t>My Mellon Schedule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pic>
        <p:nvPicPr>
          <p:cNvPr id="2" name="Picture 4" descr="animated lightnin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162873">
            <a:off x="7687417" y="176546"/>
            <a:ext cx="1219200" cy="1828800"/>
          </a:xfrm>
          <a:prstGeom prst="rect">
            <a:avLst/>
          </a:prstGeom>
          <a:noFill/>
        </p:spPr>
      </p:pic>
      <p:pic>
        <p:nvPicPr>
          <p:cNvPr id="4" name="Picture 6" descr="animated lightnin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289560">
            <a:off x="7391400" y="3657600"/>
            <a:ext cx="1219200" cy="1828800"/>
          </a:xfrm>
          <a:prstGeom prst="rect">
            <a:avLst/>
          </a:prstGeom>
          <a:noFill/>
        </p:spPr>
      </p:pic>
      <p:pic>
        <p:nvPicPr>
          <p:cNvPr id="5" name="Picture 8" descr="animated lightnin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250823">
            <a:off x="0" y="0"/>
            <a:ext cx="1219200" cy="1828800"/>
          </a:xfrm>
          <a:prstGeom prst="rect">
            <a:avLst/>
          </a:prstGeom>
          <a:noFill/>
        </p:spPr>
      </p:pic>
      <p:pic>
        <p:nvPicPr>
          <p:cNvPr id="6" name="Picture 10" descr="animated lightnin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070511">
            <a:off x="1218019" y="4668392"/>
            <a:ext cx="1219200" cy="1828800"/>
          </a:xfrm>
          <a:prstGeom prst="rect">
            <a:avLst/>
          </a:prstGeom>
          <a:noFill/>
        </p:spPr>
      </p:pic>
      <p:pic>
        <p:nvPicPr>
          <p:cNvPr id="9" name="Picture 12" descr="http://bestanimations.com/Nature/Storms/Storm-02-ju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26691">
            <a:off x="1533290" y="-496016"/>
            <a:ext cx="1085850" cy="1176558"/>
          </a:xfrm>
          <a:prstGeom prst="rect">
            <a:avLst/>
          </a:prstGeom>
          <a:noFill/>
        </p:spPr>
      </p:pic>
      <p:pic>
        <p:nvPicPr>
          <p:cNvPr id="2064" name="Picture 16" descr="http://bestanimations.com/Nature/Storms/Storm-07-jun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591873">
            <a:off x="5729010" y="2725169"/>
            <a:ext cx="1911038" cy="64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ericjhellergallery.com/images/art/Rogu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9229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agneto" pitchFamily="82" charset="0"/>
              </a:rPr>
              <a:t>Schedule</a:t>
            </a:r>
            <a:endParaRPr lang="en-US" dirty="0">
              <a:solidFill>
                <a:schemeClr val="bg1"/>
              </a:solidFill>
              <a:latin typeface="Magneto" pitchFamily="82" charset="0"/>
            </a:endParaRPr>
          </a:p>
        </p:txBody>
      </p:sp>
      <p:pic>
        <p:nvPicPr>
          <p:cNvPr id="2050" name="Picture 2" descr="http://lvs.revostock.com/themes/indiefootage/images/filedetailsnewimagerigh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3825" cy="428625"/>
          </a:xfrm>
          <a:prstGeom prst="rect">
            <a:avLst/>
          </a:prstGeom>
          <a:noFill/>
        </p:spPr>
      </p:pic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2133600" y="1752600"/>
          <a:ext cx="518160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26598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Period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Day 1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Day 2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Day 3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Day 4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Day 5</a:t>
                      </a:r>
                      <a:endParaRPr lang="en-US" sz="1000" dirty="0"/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41676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Math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(H)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Math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(H)</a:t>
                      </a: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Math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(H)</a:t>
                      </a: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Math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(H)</a:t>
                      </a: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Math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(H)</a:t>
                      </a:r>
                      <a:endParaRPr lang="en-US" sz="1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41676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Language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3975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Unified Arts</a:t>
                      </a: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Unified Arts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3975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Phys. Ed.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Phys. Ed.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Team Time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3975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U.S.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U.S.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U.S.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U.S.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U.S.</a:t>
                      </a:r>
                      <a:r>
                        <a:rPr lang="en-US" sz="1000" baseline="0" dirty="0" smtClean="0">
                          <a:solidFill>
                            <a:schemeClr val="bg1"/>
                          </a:solidFill>
                        </a:rPr>
                        <a:t> History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41676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Computer Science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26598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Lunch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26598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German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  <a:tr h="41676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Conceptual Physics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696200" y="5562600"/>
            <a:ext cx="1219200" cy="1219200"/>
            <a:chOff x="6096000" y="5181600"/>
            <a:chExt cx="1219200" cy="1219200"/>
          </a:xfrm>
        </p:grpSpPr>
        <p:pic>
          <p:nvPicPr>
            <p:cNvPr id="7" name="Picture 4" descr="http://skinbiology.com/images/ANIMATIONS/castle.gif">
              <a:hlinkClick r:id="" action="ppaction://hlinkshowjump?jump=firstslide"/>
            </p:cNvPr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5181600"/>
              <a:ext cx="1219200" cy="1219200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6400800" y="6019800"/>
              <a:ext cx="533400" cy="24622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  <a:hlinkClick r:id="" action="ppaction://hlinkshowjump?jump=firstslide"/>
                </a:rPr>
                <a:t>Home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ormsandgermsblog.com/uploads/image/Pooper%20Scoo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Volunteer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hlinkClick r:id="rId3" action="ppaction://hlinkfile"/>
              </a:rPr>
              <a:t>Help Haiti Now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Favorites</a:t>
            </a:r>
            <a:br>
              <a:rPr lang="en-U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 action="ppaction://hlinkfile"/>
              </a:rPr>
              <a:t>Dune Series: </a:t>
            </a:r>
            <a:r>
              <a:rPr lang="en-US" dirty="0" err="1" smtClean="0">
                <a:hlinkClick r:id="rId3" action="ppaction://hlinkfile"/>
              </a:rPr>
              <a:t>Butlerian</a:t>
            </a:r>
            <a:r>
              <a:rPr lang="en-US" dirty="0" smtClean="0">
                <a:hlinkClick r:id="rId3" action="ppaction://hlinkfile"/>
              </a:rPr>
              <a:t> Jihad</a:t>
            </a:r>
            <a:endParaRPr lang="en-US" dirty="0"/>
          </a:p>
        </p:txBody>
      </p:sp>
      <p:pic>
        <p:nvPicPr>
          <p:cNvPr id="6148" name="Picture 4" descr="http://www.ericjhellergallery.com/images/art/Rotatin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990599"/>
            <a:ext cx="9144000" cy="784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Swimming (Tidal Wave Swim Team)</a:t>
            </a:r>
          </a:p>
          <a:p>
            <a:r>
              <a:rPr lang="en-US" dirty="0" smtClean="0"/>
              <a:t>Playing extreme Sup Command Multiplayer!!!</a:t>
            </a:r>
          </a:p>
          <a:p>
            <a:r>
              <a:rPr lang="en-US" dirty="0" err="1" smtClean="0"/>
              <a:t>Pwning</a:t>
            </a:r>
            <a:r>
              <a:rPr lang="en-US" dirty="0" smtClean="0"/>
              <a:t> you </a:t>
            </a:r>
            <a:r>
              <a:rPr lang="en-US" dirty="0" err="1" smtClean="0"/>
              <a:t>uber</a:t>
            </a:r>
            <a:r>
              <a:rPr lang="en-US" dirty="0" smtClean="0"/>
              <a:t> </a:t>
            </a:r>
            <a:r>
              <a:rPr lang="en-US" dirty="0" err="1" smtClean="0"/>
              <a:t>noobs</a:t>
            </a:r>
            <a:endParaRPr lang="en-US" dirty="0" smtClean="0"/>
          </a:p>
          <a:p>
            <a:r>
              <a:rPr lang="en-US" dirty="0" smtClean="0"/>
              <a:t>Lebo Cup Soccer</a:t>
            </a:r>
          </a:p>
          <a:p>
            <a:r>
              <a:rPr lang="en-US" dirty="0" smtClean="0"/>
              <a:t>Having </a:t>
            </a:r>
            <a:r>
              <a:rPr lang="en-US" dirty="0" err="1" smtClean="0"/>
              <a:t>Tyranitar</a:t>
            </a:r>
            <a:r>
              <a:rPr lang="en-US" dirty="0" smtClean="0"/>
              <a:t> as my favorite </a:t>
            </a:r>
            <a:r>
              <a:rPr lang="en-US" dirty="0" err="1" smtClean="0"/>
              <a:t>pokemon</a:t>
            </a:r>
            <a:r>
              <a:rPr lang="en-US" dirty="0" smtClean="0"/>
              <a:t>!</a:t>
            </a:r>
          </a:p>
          <a:p>
            <a:r>
              <a:rPr lang="en-US" u="sng" dirty="0" smtClean="0">
                <a:solidFill>
                  <a:srgbClr val="FF0000"/>
                </a:solidFill>
              </a:rPr>
              <a:t>Making friends…</a:t>
            </a:r>
            <a:endParaRPr lang="en-US" u="sng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My cultural experiences</a:t>
            </a:r>
          </a:p>
          <a:p>
            <a:r>
              <a:rPr lang="en-US" dirty="0" smtClean="0"/>
              <a:t>Having curly hair</a:t>
            </a:r>
          </a:p>
          <a:p>
            <a:r>
              <a:rPr lang="en-US" dirty="0" smtClean="0"/>
              <a:t>Being </a:t>
            </a:r>
            <a:r>
              <a:rPr lang="en-US" smtClean="0"/>
              <a:t>incredibly good…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242</Words>
  <Application>Microsoft Office PowerPoint</Application>
  <PresentationFormat>On-screen Show (4:3)</PresentationFormat>
  <Paragraphs>110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Liam  Period 3</vt:lpstr>
      <vt:lpstr>About Me</vt:lpstr>
      <vt:lpstr>Family!</vt:lpstr>
      <vt:lpstr>Slide 4</vt:lpstr>
      <vt:lpstr>Schedule</vt:lpstr>
      <vt:lpstr>Volunteer</vt:lpstr>
      <vt:lpstr>Favorites </vt:lpstr>
      <vt:lpstr>Activities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Liam</dc:title>
  <dc:creator>wmcfadden86</dc:creator>
  <cp:lastModifiedBy>Kimberly</cp:lastModifiedBy>
  <cp:revision>53</cp:revision>
  <dcterms:created xsi:type="dcterms:W3CDTF">2010-01-27T15:20:06Z</dcterms:created>
  <dcterms:modified xsi:type="dcterms:W3CDTF">2010-03-23T01:04:02Z</dcterms:modified>
</cp:coreProperties>
</file>